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5A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4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E105-DBE1-EE42-A15C-8E67844038AB}" type="datetimeFigureOut">
              <a:rPr lang="en-US" smtClean="0"/>
              <a:t>11/25/14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19CC-C34D-0243-84B8-902EC9E6C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460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E105-DBE1-EE42-A15C-8E67844038AB}" type="datetimeFigureOut">
              <a:rPr lang="en-US" smtClean="0"/>
              <a:t>11/25/14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19CC-C34D-0243-84B8-902EC9E6C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50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E105-DBE1-EE42-A15C-8E67844038AB}" type="datetimeFigureOut">
              <a:rPr lang="en-US" smtClean="0"/>
              <a:t>11/25/14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19CC-C34D-0243-84B8-902EC9E6C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9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E105-DBE1-EE42-A15C-8E67844038AB}" type="datetimeFigureOut">
              <a:rPr lang="en-US" smtClean="0"/>
              <a:t>11/25/14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19CC-C34D-0243-84B8-902EC9E6C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8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E105-DBE1-EE42-A15C-8E67844038AB}" type="datetimeFigureOut">
              <a:rPr lang="en-US" smtClean="0"/>
              <a:t>11/25/14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19CC-C34D-0243-84B8-902EC9E6C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635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E105-DBE1-EE42-A15C-8E67844038AB}" type="datetimeFigureOut">
              <a:rPr lang="en-US" smtClean="0"/>
              <a:t>11/25/14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19CC-C34D-0243-84B8-902EC9E6C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981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E105-DBE1-EE42-A15C-8E67844038AB}" type="datetimeFigureOut">
              <a:rPr lang="en-US" smtClean="0"/>
              <a:t>11/25/14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19CC-C34D-0243-84B8-902EC9E6C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837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E105-DBE1-EE42-A15C-8E67844038AB}" type="datetimeFigureOut">
              <a:rPr lang="en-US" smtClean="0"/>
              <a:t>11/25/14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19CC-C34D-0243-84B8-902EC9E6C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00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E105-DBE1-EE42-A15C-8E67844038AB}" type="datetimeFigureOut">
              <a:rPr lang="en-US" smtClean="0"/>
              <a:t>11/25/14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19CC-C34D-0243-84B8-902EC9E6C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88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E105-DBE1-EE42-A15C-8E67844038AB}" type="datetimeFigureOut">
              <a:rPr lang="en-US" smtClean="0"/>
              <a:t>11/25/14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19CC-C34D-0243-84B8-902EC9E6C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7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E105-DBE1-EE42-A15C-8E67844038AB}" type="datetimeFigureOut">
              <a:rPr lang="en-US" smtClean="0"/>
              <a:t>11/25/14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19CC-C34D-0243-84B8-902EC9E6C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80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9E105-DBE1-EE42-A15C-8E67844038AB}" type="datetimeFigureOut">
              <a:rPr lang="en-US" smtClean="0"/>
              <a:t>11/25/14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19CC-C34D-0243-84B8-902EC9E6CE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391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solidFill>
            <a:srgbClr val="F05A28"/>
          </a:solidFill>
        </p:spPr>
        <p:txBody>
          <a:bodyPr>
            <a:normAutofit/>
          </a:bodyPr>
          <a:lstStyle/>
          <a:p>
            <a:r>
              <a:rPr lang="en-US" sz="14000" dirty="0" smtClean="0">
                <a:solidFill>
                  <a:schemeClr val="bg1"/>
                </a:solidFill>
                <a:latin typeface="Arial Rounded MT Bold"/>
                <a:cs typeface="Arial Rounded MT Bold"/>
              </a:rPr>
              <a:t>GIVING</a:t>
            </a:r>
            <a:endParaRPr lang="en-US" sz="14000" dirty="0">
              <a:solidFill>
                <a:schemeClr val="bg1"/>
              </a:solidFill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4127953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GIVING</vt:lpstr>
    </vt:vector>
  </TitlesOfParts>
  <Company>Thrive Potential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GIVING</dc:title>
  <dc:creator>Miranda Wilcox</dc:creator>
  <cp:lastModifiedBy>Miranda Wilcox</cp:lastModifiedBy>
  <cp:revision>1</cp:revision>
  <dcterms:created xsi:type="dcterms:W3CDTF">2014-11-25T14:45:07Z</dcterms:created>
  <dcterms:modified xsi:type="dcterms:W3CDTF">2014-11-25T14:47:15Z</dcterms:modified>
</cp:coreProperties>
</file>